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6"/>
  </p:notesMasterIdLst>
  <p:sldIdLst>
    <p:sldId id="263" r:id="rId2"/>
    <p:sldId id="266" r:id="rId3"/>
    <p:sldId id="264" r:id="rId4"/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0E4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54" autoAdjust="0"/>
    <p:restoredTop sz="94713" autoAdjust="0"/>
  </p:normalViewPr>
  <p:slideViewPr>
    <p:cSldViewPr showGuides="1">
      <p:cViewPr varScale="1">
        <p:scale>
          <a:sx n="106" d="100"/>
          <a:sy n="106" d="100"/>
        </p:scale>
        <p:origin x="-1716" y="-96"/>
      </p:cViewPr>
      <p:guideLst>
        <p:guide orient="horz" pos="30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A5137-95FA-46D6-88E0-FA47DB4998A6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98647-109B-48BE-A9C6-59C7474824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6C91-09AF-462A-B395-CB7C895926CF}" type="datetime1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5A55-3C12-4297-B695-BF858BDF5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A5E3-275A-4F6F-BD08-A2A53D23CBFE}" type="datetime1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5A55-3C12-4297-B695-BF858BDF5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B6DA-2CA6-4589-B2F1-ACA01A59B974}" type="datetime1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5A55-3C12-4297-B695-BF858BDF5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975A-AC97-4F87-B8AE-571B5870ADC7}" type="datetime1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70A9-F08B-4417-AD0A-DA6D9CB8C401}" type="datetime1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5A55-3C12-4297-B695-BF858BDF5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F9FE-F5C4-4DFE-8BBB-921DBBB21086}" type="datetime1">
              <a:rPr lang="en-US" smtClean="0"/>
              <a:pPr/>
              <a:t>12/8/2011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5A55-3C12-4297-B695-BF858BDF5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4FB1-7C01-4E86-B299-AF78DB6999CE}" type="datetime1">
              <a:rPr lang="en-US" smtClean="0"/>
              <a:pPr/>
              <a:t>12/8/2011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5A55-3C12-4297-B695-BF858BDF5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3A4B-A65B-4330-84FD-BBB45DAD1F60}" type="datetime1">
              <a:rPr lang="en-US" smtClean="0"/>
              <a:pPr/>
              <a:t>12/8/2011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5A55-3C12-4297-B695-BF858BDF5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8913-2A62-4ABF-B4F8-9AA1A9A8E631}" type="datetime1">
              <a:rPr lang="en-US" smtClean="0"/>
              <a:pPr/>
              <a:t>12/8/2011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5A55-3C12-4297-B695-BF858BDF5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088F-8C78-41B0-B4BD-00AEFE3848A2}" type="datetime1">
              <a:rPr lang="en-US" smtClean="0"/>
              <a:pPr/>
              <a:t>12/8/2011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5A55-3C12-4297-B695-BF858BDF5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5A4B-237D-4068-A47B-28A63CB4DC4A}" type="datetime1">
              <a:rPr lang="en-US" smtClean="0"/>
              <a:pPr/>
              <a:t>12/8/2011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65A55-3C12-4297-B695-BF858BDF5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20E03-DD51-483D-9A44-ECD5BF341C19}" type="datetime1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65A55-3C12-4297-B695-BF858BDF5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 Engraved Brick Fundraiser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305800" cy="2438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Sales will help cover the cost of installing new brick walkway areas and upgrading the Poet’s Corner</a:t>
            </a:r>
          </a:p>
          <a:p>
            <a:r>
              <a:rPr lang="en-US" dirty="0" smtClean="0"/>
              <a:t>Bricks will be sold for $75 and $95 based on location</a:t>
            </a:r>
          </a:p>
          <a:p>
            <a:r>
              <a:rPr lang="en-US" dirty="0" smtClean="0"/>
              <a:t>Groundbreaking and installation of your engraved bricks will be in the Spring (date to be determined)</a:t>
            </a:r>
          </a:p>
          <a:p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975A-AC97-4F87-B8AE-571B5870ADC7}" type="datetime1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781436"/>
            <a:ext cx="5129213" cy="252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Donor Brick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Existing</a:t>
            </a:r>
          </a:p>
          <a:p>
            <a:pPr lvl="1"/>
            <a:r>
              <a:rPr lang="en-US" dirty="0" smtClean="0"/>
              <a:t>Cougar Circle</a:t>
            </a:r>
          </a:p>
          <a:p>
            <a:pPr lvl="1"/>
            <a:r>
              <a:rPr lang="en-US" dirty="0" smtClean="0"/>
              <a:t>Walkways from Cougar Circle</a:t>
            </a:r>
          </a:p>
          <a:p>
            <a:pPr lvl="1"/>
            <a:r>
              <a:rPr lang="en-US" dirty="0" smtClean="0"/>
              <a:t>Half Circle sitting area by front entrance</a:t>
            </a:r>
          </a:p>
          <a:p>
            <a:r>
              <a:rPr lang="en-US" dirty="0" smtClean="0"/>
              <a:t>New areas to be installed in the Spring</a:t>
            </a:r>
            <a:endParaRPr lang="en-US" dirty="0" smtClean="0"/>
          </a:p>
          <a:p>
            <a:pPr lvl="1"/>
            <a:r>
              <a:rPr lang="en-US" dirty="0" smtClean="0"/>
              <a:t>Flagpole area</a:t>
            </a:r>
          </a:p>
          <a:p>
            <a:pPr lvl="1"/>
            <a:r>
              <a:rPr lang="en-US" dirty="0" smtClean="0"/>
              <a:t>Poet’s Corner</a:t>
            </a:r>
          </a:p>
          <a:p>
            <a:pPr lvl="1"/>
            <a:r>
              <a:rPr lang="en-US" dirty="0" smtClean="0"/>
              <a:t>Walkway to side of front entrance </a:t>
            </a:r>
            <a:r>
              <a:rPr lang="en-US" sz="2000" dirty="0" smtClean="0"/>
              <a:t>(For business sponsors)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975A-AC97-4F87-B8AE-571B5870ADC7}" type="datetime1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$75 Brick Locations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975A-AC97-4F87-B8AE-571B5870ADC7}" type="datetime1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1026" name="Picture 2" descr="C:\Users\Dad\Pictures\2011_05_31\IMG_0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19600"/>
            <a:ext cx="2628900" cy="1752600"/>
          </a:xfrm>
          <a:prstGeom prst="rect">
            <a:avLst/>
          </a:prstGeom>
          <a:noFill/>
        </p:spPr>
      </p:pic>
      <p:pic>
        <p:nvPicPr>
          <p:cNvPr id="1030" name="Picture 6" descr="C:\Users\Dad\Pictures\2011_05_31\IMG_0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419600"/>
            <a:ext cx="2628900" cy="1752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7200" y="1447800"/>
            <a:ext cx="8229600" cy="1524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Walkways leading to Cougar Circle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New area adjacent to Flagpole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Half Moon to side of front entrance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505200" y="3200400"/>
            <a:ext cx="2438400" cy="1752600"/>
            <a:chOff x="2133600" y="4572000"/>
            <a:chExt cx="1828800" cy="1219200"/>
          </a:xfrm>
        </p:grpSpPr>
        <p:pic>
          <p:nvPicPr>
            <p:cNvPr id="1027" name="Picture 3" descr="C:\Users\Dad\Pictures\2011_05_31\IMG_0609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33600" y="4572000"/>
              <a:ext cx="1828800" cy="1219200"/>
            </a:xfrm>
            <a:prstGeom prst="rect">
              <a:avLst/>
            </a:prstGeom>
            <a:noFill/>
          </p:spPr>
        </p:pic>
        <p:sp>
          <p:nvSpPr>
            <p:cNvPr id="22" name="Freeform 21"/>
            <p:cNvSpPr/>
            <p:nvPr/>
          </p:nvSpPr>
          <p:spPr>
            <a:xfrm>
              <a:off x="2138363" y="5086350"/>
              <a:ext cx="747712" cy="285750"/>
            </a:xfrm>
            <a:custGeom>
              <a:avLst/>
              <a:gdLst>
                <a:gd name="connsiteX0" fmla="*/ 747712 w 747712"/>
                <a:gd name="connsiteY0" fmla="*/ 23813 h 285750"/>
                <a:gd name="connsiteX1" fmla="*/ 242887 w 747712"/>
                <a:gd name="connsiteY1" fmla="*/ 285750 h 285750"/>
                <a:gd name="connsiteX2" fmla="*/ 0 w 747712"/>
                <a:gd name="connsiteY2" fmla="*/ 233363 h 285750"/>
                <a:gd name="connsiteX3" fmla="*/ 0 w 747712"/>
                <a:gd name="connsiteY3" fmla="*/ 157163 h 285750"/>
                <a:gd name="connsiteX4" fmla="*/ 652462 w 747712"/>
                <a:gd name="connsiteY4" fmla="*/ 0 h 285750"/>
                <a:gd name="connsiteX5" fmla="*/ 747712 w 747712"/>
                <a:gd name="connsiteY5" fmla="*/ 23813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7712" h="285750">
                  <a:moveTo>
                    <a:pt x="747712" y="23813"/>
                  </a:moveTo>
                  <a:lnTo>
                    <a:pt x="242887" y="285750"/>
                  </a:lnTo>
                  <a:lnTo>
                    <a:pt x="0" y="233363"/>
                  </a:lnTo>
                  <a:lnTo>
                    <a:pt x="0" y="157163"/>
                  </a:lnTo>
                  <a:lnTo>
                    <a:pt x="652462" y="0"/>
                  </a:lnTo>
                  <a:lnTo>
                    <a:pt x="747712" y="23813"/>
                  </a:lnTo>
                  <a:close/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881313" y="5129213"/>
              <a:ext cx="1009650" cy="519112"/>
            </a:xfrm>
            <a:custGeom>
              <a:avLst/>
              <a:gdLst>
                <a:gd name="connsiteX0" fmla="*/ 357187 w 1009650"/>
                <a:gd name="connsiteY0" fmla="*/ 0 h 519112"/>
                <a:gd name="connsiteX1" fmla="*/ 542925 w 1009650"/>
                <a:gd name="connsiteY1" fmla="*/ 19050 h 519112"/>
                <a:gd name="connsiteX2" fmla="*/ 1009650 w 1009650"/>
                <a:gd name="connsiteY2" fmla="*/ 519112 h 519112"/>
                <a:gd name="connsiteX3" fmla="*/ 0 w 1009650"/>
                <a:gd name="connsiteY3" fmla="*/ 342900 h 519112"/>
                <a:gd name="connsiteX4" fmla="*/ 357187 w 1009650"/>
                <a:gd name="connsiteY4" fmla="*/ 0 h 51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519112">
                  <a:moveTo>
                    <a:pt x="357187" y="0"/>
                  </a:moveTo>
                  <a:lnTo>
                    <a:pt x="542925" y="19050"/>
                  </a:lnTo>
                  <a:lnTo>
                    <a:pt x="1009650" y="519112"/>
                  </a:lnTo>
                  <a:lnTo>
                    <a:pt x="0" y="342900"/>
                  </a:lnTo>
                  <a:lnTo>
                    <a:pt x="357187" y="0"/>
                  </a:lnTo>
                  <a:close/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$95 Brick Locations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975A-AC97-4F87-B8AE-571B5870ADC7}" type="datetime1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1029" name="Picture 5" descr="C:\Users\Dad\Pictures\2011_05_31\IMG_0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895600"/>
            <a:ext cx="2438400" cy="1600200"/>
          </a:xfrm>
          <a:prstGeom prst="rect">
            <a:avLst/>
          </a:prstGeom>
          <a:noFill/>
        </p:spPr>
      </p:pic>
      <p:pic>
        <p:nvPicPr>
          <p:cNvPr id="3" name="Picture 2" descr="C:\Users\Dad\Pictures\2011_11_04\IMG_1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800600"/>
            <a:ext cx="2438400" cy="1600200"/>
          </a:xfrm>
          <a:prstGeom prst="rect">
            <a:avLst/>
          </a:prstGeom>
          <a:noFill/>
        </p:spPr>
      </p:pic>
      <p:pic>
        <p:nvPicPr>
          <p:cNvPr id="6" name="Picture 3" descr="C:\Users\Dad\Pictures\2011_11_04\IMG_10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800600"/>
            <a:ext cx="2438400" cy="1600200"/>
          </a:xfrm>
          <a:prstGeom prst="rect">
            <a:avLst/>
          </a:prstGeom>
          <a:noFill/>
        </p:spPr>
      </p:pic>
      <p:pic>
        <p:nvPicPr>
          <p:cNvPr id="7" name="Picture 4" descr="C:\Users\Dad\Pictures\2011_11_04\2011_05_31\IMG_06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895600"/>
            <a:ext cx="2438400" cy="16256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57200" y="1447800"/>
            <a:ext cx="8229600" cy="1524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3200" dirty="0" smtClean="0"/>
              <a:t>Cougar Circle</a:t>
            </a:r>
          </a:p>
          <a:p>
            <a:pPr algn="ctr">
              <a:buFont typeface="Arial" pitchFamily="34" charset="0"/>
              <a:buChar char="•"/>
            </a:pPr>
            <a:r>
              <a:rPr lang="en-US" sz="3200" dirty="0" smtClean="0"/>
              <a:t>Poet’s Corner </a:t>
            </a:r>
            <a:r>
              <a:rPr lang="en-US" sz="2400" dirty="0" smtClean="0"/>
              <a:t>(new)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3791</TotalTime>
  <Words>132</Words>
  <Application>Microsoft Office PowerPoint</Application>
  <PresentationFormat>On-screen Show (4:3)</PresentationFormat>
  <Paragraphs>28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CSS Engraved Brick Fundraiser</vt:lpstr>
      <vt:lpstr>Donor Brick Areas</vt:lpstr>
      <vt:lpstr>$75 Brick Locations</vt:lpstr>
      <vt:lpstr>$95 Brick Locations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Cottage Street School Brick Fundraiser and Beautification Program</dc:title>
  <dc:creator>Barry Fritz</dc:creator>
  <cp:lastModifiedBy>Barry Fritz</cp:lastModifiedBy>
  <cp:revision>80</cp:revision>
  <dcterms:created xsi:type="dcterms:W3CDTF">2011-01-29T20:25:33Z</dcterms:created>
  <dcterms:modified xsi:type="dcterms:W3CDTF">2011-12-08T14:27:57Z</dcterms:modified>
</cp:coreProperties>
</file>